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3" r:id="rId8"/>
  </p:sldIdLst>
  <p:sldSz cx="18288000" cy="10287000"/>
  <p:notesSz cx="6858000" cy="9144000"/>
  <p:embeddedFontLst>
    <p:embeddedFont>
      <p:font typeface="Oswald" panose="020B0604020202020204" charset="0"/>
      <p:regular r:id="rId9"/>
      <p:bold r:id="rId10"/>
    </p:embeddedFont>
    <p:embeddedFont>
      <p:font typeface="Open Sans Bold" panose="020B060402020202020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dec Pro Extra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D67AF-F164-9532-6D0B-EABAF3730F05}" v="39" dt="2024-05-01T21:01:33.233"/>
    <p1510:client id="{FC60B4FF-0224-06A0-8ABE-8BC5BABC962B}" v="25" dt="2024-05-01T00:42:41.0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73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58957" y="0"/>
            <a:ext cx="2029043" cy="10310768"/>
            <a:chOff x="0" y="0"/>
            <a:chExt cx="534398" cy="27155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6" y="8203768"/>
            <a:ext cx="1887502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1257300" cy="10310768"/>
            <a:chOff x="0" y="0"/>
            <a:chExt cx="331141" cy="271559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1141" cy="2715593"/>
            </a:xfrm>
            <a:custGeom>
              <a:avLst/>
              <a:gdLst/>
              <a:ahLst/>
              <a:cxnLst/>
              <a:rect l="l" t="t" r="r" b="b"/>
              <a:pathLst>
                <a:path w="331141" h="2715593">
                  <a:moveTo>
                    <a:pt x="0" y="0"/>
                  </a:moveTo>
                  <a:lnTo>
                    <a:pt x="331141" y="0"/>
                  </a:lnTo>
                  <a:lnTo>
                    <a:pt x="331141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331141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86264" y="0"/>
            <a:ext cx="1338010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6239495" y="299429"/>
            <a:ext cx="4521323" cy="3567606"/>
          </a:xfrm>
          <a:custGeom>
            <a:avLst/>
            <a:gdLst/>
            <a:ahLst/>
            <a:cxnLst/>
            <a:rect l="l" t="t" r="r" b="b"/>
            <a:pathLst>
              <a:path w="4521323" h="3567606">
                <a:moveTo>
                  <a:pt x="0" y="0"/>
                </a:moveTo>
                <a:lnTo>
                  <a:pt x="4521323" y="0"/>
                </a:lnTo>
                <a:lnTo>
                  <a:pt x="4521323" y="3567606"/>
                </a:lnTo>
                <a:lnTo>
                  <a:pt x="0" y="35676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0447743" y="9506444"/>
            <a:ext cx="1680410" cy="751337"/>
          </a:xfrm>
          <a:custGeom>
            <a:avLst/>
            <a:gdLst/>
            <a:ahLst/>
            <a:cxnLst/>
            <a:rect l="l" t="t" r="r" b="b"/>
            <a:pathLst>
              <a:path w="1680410" h="751337">
                <a:moveTo>
                  <a:pt x="0" y="0"/>
                </a:moveTo>
                <a:lnTo>
                  <a:pt x="1680410" y="0"/>
                </a:lnTo>
                <a:lnTo>
                  <a:pt x="1680410" y="751337"/>
                </a:lnTo>
                <a:lnTo>
                  <a:pt x="0" y="7513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2290078" y="9453458"/>
            <a:ext cx="1163814" cy="833542"/>
          </a:xfrm>
          <a:custGeom>
            <a:avLst/>
            <a:gdLst/>
            <a:ahLst/>
            <a:cxnLst/>
            <a:rect l="l" t="t" r="r" b="b"/>
            <a:pathLst>
              <a:path w="1163814" h="833542">
                <a:moveTo>
                  <a:pt x="0" y="0"/>
                </a:moveTo>
                <a:lnTo>
                  <a:pt x="1163814" y="0"/>
                </a:lnTo>
                <a:lnTo>
                  <a:pt x="1163814" y="833542"/>
                </a:lnTo>
                <a:lnTo>
                  <a:pt x="0" y="8335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615817" y="9503626"/>
            <a:ext cx="2481216" cy="807142"/>
          </a:xfrm>
          <a:custGeom>
            <a:avLst/>
            <a:gdLst/>
            <a:ahLst/>
            <a:cxnLst/>
            <a:rect l="l" t="t" r="r" b="b"/>
            <a:pathLst>
              <a:path w="2481216" h="807142">
                <a:moveTo>
                  <a:pt x="0" y="0"/>
                </a:moveTo>
                <a:lnTo>
                  <a:pt x="2481215" y="0"/>
                </a:lnTo>
                <a:lnTo>
                  <a:pt x="2481215" y="807142"/>
                </a:lnTo>
                <a:lnTo>
                  <a:pt x="0" y="80714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543050" y="9385025"/>
            <a:ext cx="4696445" cy="872756"/>
          </a:xfrm>
          <a:custGeom>
            <a:avLst/>
            <a:gdLst/>
            <a:ahLst/>
            <a:cxnLst/>
            <a:rect l="l" t="t" r="r" b="b"/>
            <a:pathLst>
              <a:path w="4696445" h="872756">
                <a:moveTo>
                  <a:pt x="0" y="0"/>
                </a:moveTo>
                <a:lnTo>
                  <a:pt x="4696445" y="0"/>
                </a:lnTo>
                <a:lnTo>
                  <a:pt x="4696445" y="872756"/>
                </a:lnTo>
                <a:lnTo>
                  <a:pt x="0" y="87275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133600" y="4581804"/>
            <a:ext cx="13179300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08"/>
              </a:lnSpc>
            </a:pPr>
            <a:r>
              <a:rPr lang="en-US" sz="4800" dirty="0">
                <a:solidFill>
                  <a:srgbClr val="194089"/>
                </a:solidFill>
                <a:latin typeface="Codec Pro ExtraBold"/>
              </a:rPr>
              <a:t>TÍTULO DO </a:t>
            </a:r>
            <a:r>
              <a:rPr lang="en-US" sz="4800" dirty="0" smtClean="0">
                <a:solidFill>
                  <a:srgbClr val="194089"/>
                </a:solidFill>
                <a:latin typeface="Codec Pro ExtraBold"/>
              </a:rPr>
              <a:t>TRABALHO – </a:t>
            </a:r>
            <a:r>
              <a:rPr lang="en-US" sz="4800" dirty="0" err="1" smtClean="0">
                <a:solidFill>
                  <a:srgbClr val="194089"/>
                </a:solidFill>
                <a:latin typeface="Codec Pro ExtraBold"/>
              </a:rPr>
              <a:t>igual</a:t>
            </a:r>
            <a:r>
              <a:rPr lang="en-US" sz="4800" dirty="0" smtClean="0">
                <a:solidFill>
                  <a:srgbClr val="194089"/>
                </a:solidFill>
                <a:latin typeface="Codec Pro ExtraBold"/>
              </a:rPr>
              <a:t> </a:t>
            </a:r>
            <a:r>
              <a:rPr lang="en-US" sz="4800" dirty="0" err="1" smtClean="0">
                <a:solidFill>
                  <a:srgbClr val="194089"/>
                </a:solidFill>
                <a:latin typeface="Codec Pro ExtraBold"/>
              </a:rPr>
              <a:t>ao</a:t>
            </a:r>
            <a:r>
              <a:rPr lang="en-US" sz="4800" dirty="0" smtClean="0">
                <a:solidFill>
                  <a:srgbClr val="194089"/>
                </a:solidFill>
                <a:latin typeface="Codec Pro ExtraBold"/>
              </a:rPr>
              <a:t> </a:t>
            </a:r>
            <a:r>
              <a:rPr lang="en-US" sz="4800" dirty="0" err="1" smtClean="0">
                <a:solidFill>
                  <a:srgbClr val="194089"/>
                </a:solidFill>
                <a:latin typeface="Codec Pro ExtraBold"/>
              </a:rPr>
              <a:t>submetido</a:t>
            </a:r>
            <a:endParaRPr lang="en-US" sz="4800" dirty="0">
              <a:solidFill>
                <a:srgbClr val="194089"/>
              </a:solidFill>
              <a:latin typeface="Codec Pro Extra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4472253" y="9074645"/>
            <a:ext cx="162478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swald"/>
              </a:rPr>
              <a:t>Apoiadores: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20588" y="9011073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Oswald"/>
              </a:rPr>
              <a:t>Organizadores: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717736" y="7727281"/>
            <a:ext cx="2029043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15"/>
              </a:lnSpc>
            </a:pPr>
            <a:r>
              <a:rPr lang="en-US" sz="2099" dirty="0">
                <a:solidFill>
                  <a:srgbClr val="194089"/>
                </a:solidFill>
                <a:latin typeface="Arial"/>
              </a:rPr>
              <a:t>AUTORES</a:t>
            </a:r>
          </a:p>
          <a:p>
            <a:pPr algn="ctr">
              <a:lnSpc>
                <a:spcPts val="2015"/>
              </a:lnSpc>
            </a:pPr>
            <a:endParaRPr lang="en-US" sz="2099" dirty="0">
              <a:solidFill>
                <a:srgbClr val="194089"/>
              </a:solidFill>
              <a:latin typeface="Arial"/>
            </a:endParaRPr>
          </a:p>
          <a:p>
            <a:pPr algn="ctr">
              <a:lnSpc>
                <a:spcPts val="2015"/>
              </a:lnSpc>
            </a:pPr>
            <a:r>
              <a:rPr lang="en-US" sz="2099" dirty="0">
                <a:solidFill>
                  <a:srgbClr val="194089"/>
                </a:solidFill>
                <a:latin typeface="Arial"/>
              </a:rPr>
              <a:t>INSTITUIÇÕES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903382" y="5946034"/>
            <a:ext cx="5709493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000000"/>
                </a:solidFill>
                <a:latin typeface="Open Sans Bold"/>
              </a:rPr>
              <a:t>Inserir um subtítulo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Introdução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52895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Objetivos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45140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Metodologia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7962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Resultados e discussão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27726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Conclusão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67604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xmlns="" id="{E7D4EBF6-DA3D-48D4-19D2-D8D6C0BFCAF2}"/>
              </a:ext>
            </a:extLst>
          </p:cNvPr>
          <p:cNvGrpSpPr/>
          <p:nvPr/>
        </p:nvGrpSpPr>
        <p:grpSpPr>
          <a:xfrm>
            <a:off x="17449800" y="0"/>
            <a:ext cx="838200" cy="10310768"/>
            <a:chOff x="0" y="0"/>
            <a:chExt cx="534398" cy="2715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xmlns="" id="{6AF15DF8-1D31-06BE-2504-2EE6F29D0F69}"/>
                </a:ext>
              </a:extLst>
            </p:cNvPr>
            <p:cNvSpPr/>
            <p:nvPr/>
          </p:nvSpPr>
          <p:spPr>
            <a:xfrm>
              <a:off x="0" y="0"/>
              <a:ext cx="534398" cy="2715593"/>
            </a:xfrm>
            <a:custGeom>
              <a:avLst/>
              <a:gdLst/>
              <a:ahLst/>
              <a:cxnLst/>
              <a:rect l="l" t="t" r="r" b="b"/>
              <a:pathLst>
                <a:path w="534398" h="2715593">
                  <a:moveTo>
                    <a:pt x="0" y="0"/>
                  </a:moveTo>
                  <a:lnTo>
                    <a:pt x="534398" y="0"/>
                  </a:lnTo>
                  <a:lnTo>
                    <a:pt x="534398" y="2715593"/>
                  </a:lnTo>
                  <a:lnTo>
                    <a:pt x="0" y="2715593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xmlns="" id="{D8ED5FDB-2BA1-19B4-E331-6F03EEB1FEE8}"/>
                </a:ext>
              </a:extLst>
            </p:cNvPr>
            <p:cNvSpPr txBox="1"/>
            <p:nvPr/>
          </p:nvSpPr>
          <p:spPr>
            <a:xfrm>
              <a:off x="0" y="-19050"/>
              <a:ext cx="534398" cy="2734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3863C8C9-5F5A-9841-175F-CE3F21CE5225}"/>
              </a:ext>
            </a:extLst>
          </p:cNvPr>
          <p:cNvSpPr txBox="1"/>
          <p:nvPr/>
        </p:nvSpPr>
        <p:spPr>
          <a:xfrm>
            <a:off x="838200" y="3484353"/>
            <a:ext cx="9144000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O texto dos slides devem seguir o padrão Arial 24, justificado, espaçamento 1,5. </a:t>
            </a:r>
          </a:p>
          <a:p>
            <a:pPr algn="just">
              <a:lnSpc>
                <a:spcPct val="150000"/>
              </a:lnSpc>
            </a:pPr>
            <a:r>
              <a:rPr lang="pt-BR" altLang="pt-BR" sz="2400" dirty="0">
                <a:latin typeface="Arial" charset="0"/>
              </a:rPr>
              <a:t>As tabelas e imagens devem ser legíveis, com qualidade mínima de 320 </a:t>
            </a:r>
            <a:r>
              <a:rPr lang="pt-BR" altLang="pt-BR" sz="2400" dirty="0" err="1">
                <a:latin typeface="Arial" charset="0"/>
              </a:rPr>
              <a:t>dpi</a:t>
            </a:r>
            <a:r>
              <a:rPr lang="pt-BR" altLang="pt-BR" sz="2400" dirty="0">
                <a:latin typeface="Arial" charset="0"/>
              </a:rPr>
              <a:t> e referências. </a:t>
            </a:r>
          </a:p>
          <a:p>
            <a:pPr algn="just">
              <a:lnSpc>
                <a:spcPct val="150000"/>
              </a:lnSpc>
            </a:pPr>
            <a:endParaRPr lang="pt-BR" altLang="pt-BR" sz="2400" dirty="0">
              <a:latin typeface="Arial" charset="0"/>
            </a:endParaRPr>
          </a:p>
          <a:p>
            <a:pPr algn="just">
              <a:lnSpc>
                <a:spcPct val="150000"/>
              </a:lnSpc>
            </a:pPr>
            <a:r>
              <a:rPr lang="pt-BR" altLang="pt-BR" sz="2400" b="1" dirty="0">
                <a:latin typeface="Arial" charset="0"/>
              </a:rPr>
              <a:t>Tempo de apresentação: 15 minutos + 5 minutos para debate.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00E40306-A766-35CC-E067-C4BF46B4BB80}"/>
              </a:ext>
            </a:extLst>
          </p:cNvPr>
          <p:cNvSpPr txBox="1"/>
          <p:nvPr/>
        </p:nvSpPr>
        <p:spPr>
          <a:xfrm>
            <a:off x="838200" y="1279886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pt-BR" sz="3600" b="1" dirty="0" smtClean="0">
                <a:latin typeface="Arial" charset="0"/>
              </a:rPr>
              <a:t>Referências</a:t>
            </a:r>
            <a:endParaRPr lang="pt-BR" altLang="pt-BR" sz="3600" b="1" dirty="0">
              <a:latin typeface="Arial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273E0E76-6C7C-6167-D7BC-33744779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6" y="9357167"/>
            <a:ext cx="4744530" cy="878662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7C2AD82C-DB07-8B32-1D8E-7ECB5291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797" y="9374054"/>
            <a:ext cx="1201421" cy="866956"/>
          </a:xfrm>
          <a:prstGeom prst="rect">
            <a:avLst/>
          </a:prstGeom>
        </p:spPr>
      </p:pic>
      <p:pic>
        <p:nvPicPr>
          <p:cNvPr id="9" name="Imagem 8" descr="Logotipo, nome da empresa&#10;&#10;Descrição gerada automaticamente">
            <a:extLst>
              <a:ext uri="{FF2B5EF4-FFF2-40B4-BE49-F238E27FC236}">
                <a16:creationId xmlns:a16="http://schemas.microsoft.com/office/drawing/2014/main" xmlns="" id="{858A38ED-0CA2-FEE7-CE1F-461BCD20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8384" y="9376225"/>
            <a:ext cx="4550435" cy="90022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A1B986DE-0F70-5CC0-AEC4-63763E2B37D8}"/>
              </a:ext>
            </a:extLst>
          </p:cNvPr>
          <p:cNvSpPr txBox="1"/>
          <p:nvPr/>
        </p:nvSpPr>
        <p:spPr>
          <a:xfrm>
            <a:off x="12905117" y="916340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Oswald"/>
              </a:rPr>
              <a:t>Apoiadores</a:t>
            </a:r>
            <a:r>
              <a:rPr lang="en-US" sz="2000" dirty="0">
                <a:latin typeface="Oswald"/>
              </a:rPr>
              <a:t>:</a:t>
            </a:r>
            <a:r>
              <a:rPr lang="pt-BR" sz="2000" dirty="0">
                <a:latin typeface="Oswald"/>
              </a:rPr>
              <a:t>​</a:t>
            </a:r>
            <a:endParaRPr lang="pt-BR" sz="2000" dirty="0"/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xmlns="" id="{C4A76527-824C-720D-624B-DA48AEDE21CE}"/>
              </a:ext>
            </a:extLst>
          </p:cNvPr>
          <p:cNvSpPr txBox="1"/>
          <p:nvPr/>
        </p:nvSpPr>
        <p:spPr>
          <a:xfrm>
            <a:off x="210965" y="8989507"/>
            <a:ext cx="1880636" cy="364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000" err="1">
                <a:solidFill>
                  <a:srgbClr val="000000"/>
                </a:solidFill>
                <a:latin typeface="Oswald"/>
              </a:rPr>
              <a:t>Organizadores</a:t>
            </a:r>
            <a:r>
              <a:rPr lang="en-US" sz="2200" dirty="0">
                <a:solidFill>
                  <a:srgbClr val="000000"/>
                </a:solidFill>
                <a:latin typeface="Oswald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48259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324</Words>
  <Application>Microsoft Office PowerPoint</Application>
  <PresentationFormat>Personalizar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Oswald</vt:lpstr>
      <vt:lpstr>Open Sans Bold</vt:lpstr>
      <vt:lpstr>Calibri</vt:lpstr>
      <vt:lpstr>Codec Pro ExtraBold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Environment Presentation</dc:title>
  <dc:creator>Tainara Guimarães</dc:creator>
  <cp:lastModifiedBy>Usuário do Windows</cp:lastModifiedBy>
  <cp:revision>50</cp:revision>
  <dcterms:created xsi:type="dcterms:W3CDTF">2006-08-16T00:00:00Z</dcterms:created>
  <dcterms:modified xsi:type="dcterms:W3CDTF">2024-05-03T01:55:46Z</dcterms:modified>
  <dc:identifier>DAGD42EGInc</dc:identifier>
</cp:coreProperties>
</file>

<file path=docProps/thumbnail.jpeg>
</file>